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F78E1F-1EB9-4ACB-BFB4-82C54636C506}" v="222" dt="2025-03-23T15:59:10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Dabelstein Løwe" userId="61fd39bf-b5d3-41d8-8a08-8f1a52f890d7" providerId="ADAL" clId="{C2F78E1F-1EB9-4ACB-BFB4-82C54636C506}"/>
    <pc:docChg chg="custSel modSld">
      <pc:chgData name="Kim Dabelstein Løwe" userId="61fd39bf-b5d3-41d8-8a08-8f1a52f890d7" providerId="ADAL" clId="{C2F78E1F-1EB9-4ACB-BFB4-82C54636C506}" dt="2025-03-23T15:59:10.334" v="328" actId="20577"/>
      <pc:docMkLst>
        <pc:docMk/>
      </pc:docMkLst>
      <pc:sldChg chg="modSp mod">
        <pc:chgData name="Kim Dabelstein Løwe" userId="61fd39bf-b5d3-41d8-8a08-8f1a52f890d7" providerId="ADAL" clId="{C2F78E1F-1EB9-4ACB-BFB4-82C54636C506}" dt="2025-03-23T15:52:00.585" v="252" actId="20577"/>
        <pc:sldMkLst>
          <pc:docMk/>
          <pc:sldMk cId="1694909208" sldId="256"/>
        </pc:sldMkLst>
        <pc:spChg chg="mod">
          <ac:chgData name="Kim Dabelstein Løwe" userId="61fd39bf-b5d3-41d8-8a08-8f1a52f890d7" providerId="ADAL" clId="{C2F78E1F-1EB9-4ACB-BFB4-82C54636C506}" dt="2025-03-23T15:52:00.585" v="252" actId="20577"/>
          <ac:spMkLst>
            <pc:docMk/>
            <pc:sldMk cId="1694909208" sldId="256"/>
            <ac:spMk id="2" creationId="{5D820C36-D888-3EFF-66B8-B2BAF8D0F28D}"/>
          </ac:spMkLst>
        </pc:spChg>
      </pc:sldChg>
      <pc:sldChg chg="modSp mod modAnim">
        <pc:chgData name="Kim Dabelstein Løwe" userId="61fd39bf-b5d3-41d8-8a08-8f1a52f890d7" providerId="ADAL" clId="{C2F78E1F-1EB9-4ACB-BFB4-82C54636C506}" dt="2025-03-23T15:59:10.334" v="328" actId="20577"/>
        <pc:sldMkLst>
          <pc:docMk/>
          <pc:sldMk cId="3460123159" sldId="257"/>
        </pc:sldMkLst>
        <pc:spChg chg="mod">
          <ac:chgData name="Kim Dabelstein Løwe" userId="61fd39bf-b5d3-41d8-8a08-8f1a52f890d7" providerId="ADAL" clId="{C2F78E1F-1EB9-4ACB-BFB4-82C54636C506}" dt="2025-03-23T15:59:10.334" v="328" actId="20577"/>
          <ac:spMkLst>
            <pc:docMk/>
            <pc:sldMk cId="3460123159" sldId="257"/>
            <ac:spMk id="3" creationId="{6EA2118B-2C3A-B644-CD91-A3D20414878A}"/>
          </ac:spMkLst>
        </pc:spChg>
      </pc:sldChg>
      <pc:sldChg chg="modSp mod modAnim">
        <pc:chgData name="Kim Dabelstein Løwe" userId="61fd39bf-b5d3-41d8-8a08-8f1a52f890d7" providerId="ADAL" clId="{C2F78E1F-1EB9-4ACB-BFB4-82C54636C506}" dt="2025-03-23T15:49:07.164" v="158" actId="20577"/>
        <pc:sldMkLst>
          <pc:docMk/>
          <pc:sldMk cId="442132824" sldId="258"/>
        </pc:sldMkLst>
        <pc:spChg chg="mod">
          <ac:chgData name="Kim Dabelstein Løwe" userId="61fd39bf-b5d3-41d8-8a08-8f1a52f890d7" providerId="ADAL" clId="{C2F78E1F-1EB9-4ACB-BFB4-82C54636C506}" dt="2025-03-23T15:47:51.501" v="57" actId="20577"/>
          <ac:spMkLst>
            <pc:docMk/>
            <pc:sldMk cId="442132824" sldId="258"/>
            <ac:spMk id="2" creationId="{4DB0E441-444E-568F-1566-5CDBF2A32B56}"/>
          </ac:spMkLst>
        </pc:spChg>
        <pc:spChg chg="mod">
          <ac:chgData name="Kim Dabelstein Løwe" userId="61fd39bf-b5d3-41d8-8a08-8f1a52f890d7" providerId="ADAL" clId="{C2F78E1F-1EB9-4ACB-BFB4-82C54636C506}" dt="2025-03-23T15:49:07.164" v="158" actId="20577"/>
          <ac:spMkLst>
            <pc:docMk/>
            <pc:sldMk cId="442132824" sldId="258"/>
            <ac:spMk id="9" creationId="{58A790F3-35DA-BAC8-FB2B-585A08DAAC6E}"/>
          </ac:spMkLst>
        </pc:spChg>
      </pc:sldChg>
      <pc:sldChg chg="modSp mod">
        <pc:chgData name="Kim Dabelstein Løwe" userId="61fd39bf-b5d3-41d8-8a08-8f1a52f890d7" providerId="ADAL" clId="{C2F78E1F-1EB9-4ACB-BFB4-82C54636C506}" dt="2025-03-23T15:51:18.131" v="214" actId="20577"/>
        <pc:sldMkLst>
          <pc:docMk/>
          <pc:sldMk cId="1670643862" sldId="260"/>
        </pc:sldMkLst>
        <pc:spChg chg="mod">
          <ac:chgData name="Kim Dabelstein Løwe" userId="61fd39bf-b5d3-41d8-8a08-8f1a52f890d7" providerId="ADAL" clId="{C2F78E1F-1EB9-4ACB-BFB4-82C54636C506}" dt="2025-03-23T15:51:18.131" v="214" actId="20577"/>
          <ac:spMkLst>
            <pc:docMk/>
            <pc:sldMk cId="1670643862" sldId="260"/>
            <ac:spMk id="2" creationId="{2A29F024-8F51-1C41-953A-0EBC2D512622}"/>
          </ac:spMkLst>
        </pc:spChg>
        <pc:spChg chg="mod">
          <ac:chgData name="Kim Dabelstein Løwe" userId="61fd39bf-b5d3-41d8-8a08-8f1a52f890d7" providerId="ADAL" clId="{C2F78E1F-1EB9-4ACB-BFB4-82C54636C506}" dt="2025-03-23T15:51:00.081" v="205" actId="20577"/>
          <ac:spMkLst>
            <pc:docMk/>
            <pc:sldMk cId="1670643862" sldId="260"/>
            <ac:spMk id="10" creationId="{047F2A5D-FC28-A091-274F-75FFF3CBD1B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EBC8-D81B-198E-B834-CF7C2094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D6179A8-FBEE-3B67-6BC6-02E76DAFE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A9022D1-2012-9DBD-64E7-A08BBA31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DA25-BACD-4ED2-AF0F-9374E0C8DD4F}" type="datetimeFigureOut">
              <a:rPr lang="da-DK" smtClean="0"/>
              <a:t>23-03-2025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6F057C2-94A6-4AC3-8274-5A2FE3D9E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6AE427-F95B-C31D-698B-8C7A7052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29D0-5516-414A-B06C-82A74BAFB2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277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B3268-3DE5-DF75-9E2A-C52418C32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1081872-FF95-FE27-2802-B9B1E889B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A5E53B-8CB6-B54C-9B57-25A737EB3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DA25-BACD-4ED2-AF0F-9374E0C8DD4F}" type="datetimeFigureOut">
              <a:rPr lang="da-DK" smtClean="0"/>
              <a:t>23-03-2025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3F2C7E-2532-3795-6FBD-4D426888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0656EE-6CA5-25F7-C71F-00A948B1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29D0-5516-414A-B06C-82A74BAFB2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202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6386902-5776-E4CC-3384-0ACC83921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2CB5790-7E05-9EAC-60CB-075F36A01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435B0C-D2D1-046C-5213-CF97D1B8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DA25-BACD-4ED2-AF0F-9374E0C8DD4F}" type="datetimeFigureOut">
              <a:rPr lang="da-DK" smtClean="0"/>
              <a:t>23-03-2025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48BD93D-C3A4-BDE6-7AB6-710B7118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E8E6EB3-E6DC-D9BC-7B00-DC95E138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29D0-5516-414A-B06C-82A74BAFB2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804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FD9A6-EF52-BD07-EF2B-69C0A6CCA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7BA4D7-3EF2-4A55-BC66-AC160293E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DA3677-1121-799F-849C-DBEF9AD5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DA25-BACD-4ED2-AF0F-9374E0C8DD4F}" type="datetimeFigureOut">
              <a:rPr lang="da-DK" smtClean="0"/>
              <a:t>23-03-2025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7FFE86-DAC0-8C9E-0473-DC951ACC2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3269E41-5871-DBB5-15F4-A741BC38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29D0-5516-414A-B06C-82A74BAFB2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631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997DF-3926-A0E7-F9E0-DE73BCF2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D3066A1-A8D9-94F5-CF4A-4FEB96754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F7A04F3-BC80-BE5A-7FC5-6D3D0134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DA25-BACD-4ED2-AF0F-9374E0C8DD4F}" type="datetimeFigureOut">
              <a:rPr lang="da-DK" smtClean="0"/>
              <a:t>23-03-2025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5814CF-B54D-9111-0BC8-010BE92B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13BB7B-9E18-5437-742F-6F9D4F3D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29D0-5516-414A-B06C-82A74BAFB2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36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13439-AEA4-B5B1-002A-7DD5F41B2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8E5AFD-C26D-0C5A-9EE4-FBBB2145E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68574B6-2071-BBBF-3784-AF86F5E6B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2A5EBB6-AEA8-1AB5-F33D-CABBC9F2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DA25-BACD-4ED2-AF0F-9374E0C8DD4F}" type="datetimeFigureOut">
              <a:rPr lang="da-DK" smtClean="0"/>
              <a:t>23-03-2025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E56ACC2-4FAB-CC9F-3764-028538AC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858D7D7-25BB-9F1D-ACD0-249EB108F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29D0-5516-414A-B06C-82A74BAFB2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098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B530C8-D508-63DC-751B-0B0B13C4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CCBD53A-E2F8-3DCF-3E47-D602B744D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2357E26-CD68-146A-EBA7-109FF0ED8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3CE4225-93E4-774F-095E-B43B975B2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E2EEFAC-9FDE-EEF6-8778-41554C2E9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0692B19-0FD0-E476-DB18-65982049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DA25-BACD-4ED2-AF0F-9374E0C8DD4F}" type="datetimeFigureOut">
              <a:rPr lang="da-DK" smtClean="0"/>
              <a:t>23-03-2025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B89B6F5-3359-7544-DB4D-1C71EA9D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3F81A8E-11F1-6A55-81CB-71049436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29D0-5516-414A-B06C-82A74BAFB2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618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8C834-C850-4E73-543C-A588438ED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EC29BD9-D5BC-49BC-159C-7EBCE9D3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DA25-BACD-4ED2-AF0F-9374E0C8DD4F}" type="datetimeFigureOut">
              <a:rPr lang="da-DK" smtClean="0"/>
              <a:t>23-03-2025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155A7BB-1EBB-9A2B-0242-36EE1D9E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2592984-4848-2116-F9B4-B239A5F6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29D0-5516-414A-B06C-82A74BAFB2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970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2FD5566-3DD9-46BE-7285-5883EC15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DA25-BACD-4ED2-AF0F-9374E0C8DD4F}" type="datetimeFigureOut">
              <a:rPr lang="da-DK" smtClean="0"/>
              <a:t>23-03-2025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89B7583-48B4-1F6C-0F3C-C87D1F00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CBA881C-0CAE-7C92-4E2A-5C624D9F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29D0-5516-414A-B06C-82A74BAFB2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773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88423-37CB-4DFE-CBB9-D766615D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87EE2DC-F34B-B41F-F401-112EFF330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FC60891-5B54-03B6-3601-C0C5FFC1C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9A1DEC2-9566-5049-3784-CBC49ADA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DA25-BACD-4ED2-AF0F-9374E0C8DD4F}" type="datetimeFigureOut">
              <a:rPr lang="da-DK" smtClean="0"/>
              <a:t>23-03-2025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B56F4E2-DE3D-0DE0-6B53-F6D7965EC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0B11B9A-8C88-0E2E-416A-7B565F913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29D0-5516-414A-B06C-82A74BAFB2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08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7A69F-2994-55E4-E6AB-5D98AD05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BD983EE-98EA-2687-A85F-C4D6204E4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7BBD00D-59A0-BA00-83C8-3E2092BA6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B2590A2-D411-B15B-B317-49DF22CD5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DA25-BACD-4ED2-AF0F-9374E0C8DD4F}" type="datetimeFigureOut">
              <a:rPr lang="da-DK" smtClean="0"/>
              <a:t>23-03-2025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56EDD7D-E7A2-712A-C43D-2379DE32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FBAEF5D-BAAC-F926-50EC-CD2B1EAF1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29D0-5516-414A-B06C-82A74BAFB2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823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F7EA2D1-E15D-37E0-1543-B65094DD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AD94A1A-F622-BB26-0E7D-06810FA7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292E2F-5090-F5FE-949A-E0D09CB1F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29DA25-BACD-4ED2-AF0F-9374E0C8DD4F}" type="datetimeFigureOut">
              <a:rPr lang="da-DK" smtClean="0"/>
              <a:t>23-03-2025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EB86E4-90F6-D64E-7F5D-D534F46B5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E08E87-A6D3-1860-D927-D863DE9E4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2229D0-5516-414A-B06C-82A74BAFB2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052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im@loewe.nu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tr&#248;r&#248;dspejderne.d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820C36-D888-3EFF-66B8-B2BAF8D0F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308" y="4770613"/>
            <a:ext cx="9804334" cy="1000655"/>
          </a:xfrm>
        </p:spPr>
        <p:txBody>
          <a:bodyPr anchor="t">
            <a:normAutofit/>
          </a:bodyPr>
          <a:lstStyle/>
          <a:p>
            <a:r>
              <a:rPr lang="da-DK" sz="4000" dirty="0">
                <a:solidFill>
                  <a:schemeClr val="tx2"/>
                </a:solidFill>
              </a:rPr>
              <a:t>Trørødspejderne for de yngre og yngste børn</a:t>
            </a:r>
          </a:p>
        </p:txBody>
      </p:sp>
      <p:pic>
        <p:nvPicPr>
          <p:cNvPr id="4" name="Billede 3" descr="Et billede, der indeholder udendørs, telt, træ, sky&#10;&#10;Automatisk genereret beskrivelse">
            <a:extLst>
              <a:ext uri="{FF2B5EF4-FFF2-40B4-BE49-F238E27FC236}">
                <a16:creationId xmlns:a16="http://schemas.microsoft.com/office/drawing/2014/main" id="{E284BAED-9BDA-7F7B-C682-46C24F3FF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4"/>
          <a:stretch/>
        </p:blipFill>
        <p:spPr bwMode="auto">
          <a:xfrm>
            <a:off x="-1" y="10"/>
            <a:ext cx="12192001" cy="4201449"/>
          </a:xfrm>
          <a:prstGeom prst="rect">
            <a:avLst/>
          </a:prstGeom>
          <a:noFill/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44" name="Freeform: Shape 43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Billede 4" descr="Hjem">
            <a:extLst>
              <a:ext uri="{FF2B5EF4-FFF2-40B4-BE49-F238E27FC236}">
                <a16:creationId xmlns:a16="http://schemas.microsoft.com/office/drawing/2014/main" id="{560C183A-8556-2B33-B7F7-7DE812E4F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13" y="5722140"/>
            <a:ext cx="1738488" cy="728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90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C1ABD-9D41-F405-2F37-DA4E99C30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da-DK" sz="3300" dirty="0"/>
              <a:t>Trørødspejdernes ambition</a:t>
            </a:r>
          </a:p>
        </p:txBody>
      </p:sp>
      <p:pic>
        <p:nvPicPr>
          <p:cNvPr id="6" name="Billede 5" descr="Et billede, der indeholder tøj, person, træ, udendørs&#10;&#10;Indhold genereret af kunstig intelligens kan være forkert.">
            <a:extLst>
              <a:ext uri="{FF2B5EF4-FFF2-40B4-BE49-F238E27FC236}">
                <a16:creationId xmlns:a16="http://schemas.microsoft.com/office/drawing/2014/main" id="{B8ADC5E6-9491-4DD1-DCD2-2A4B17AFC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5" b="2982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A2118B-2C3A-B644-CD91-A3D204148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4146143"/>
            <a:ext cx="7485413" cy="2195664"/>
          </a:xfrm>
        </p:spPr>
        <p:txBody>
          <a:bodyPr anchor="ctr">
            <a:normAutofit/>
          </a:bodyPr>
          <a:lstStyle/>
          <a:p>
            <a:r>
              <a:rPr lang="da-DK" sz="1800" dirty="0"/>
              <a:t>Vi vil gerne fylde gruppen med glade børn i alle aldersgrupper</a:t>
            </a:r>
          </a:p>
          <a:p>
            <a:r>
              <a:rPr lang="da-DK" sz="1800" dirty="0"/>
              <a:t>Sætte gang i aktiviteter for yngre aldersgrupper</a:t>
            </a:r>
          </a:p>
          <a:p>
            <a:r>
              <a:rPr lang="da-DK" sz="1800" dirty="0"/>
              <a:t>Børn på 3-5 år er sammen med en forældre til vores spejderaktiviteter.</a:t>
            </a:r>
          </a:p>
          <a:p>
            <a:r>
              <a:rPr lang="da-DK" sz="1800" dirty="0"/>
              <a:t>Børn i børnehaveklasse og 1. klasse alene.</a:t>
            </a:r>
          </a:p>
          <a:p>
            <a:r>
              <a:rPr lang="da-DK" sz="1800" dirty="0"/>
              <a:t>Aktiviteter et par timer nogle søndage i løbet af foråret.</a:t>
            </a:r>
          </a:p>
          <a:p>
            <a:endParaRPr lang="da-DK" sz="1800" dirty="0"/>
          </a:p>
        </p:txBody>
      </p:sp>
      <p:pic>
        <p:nvPicPr>
          <p:cNvPr id="4" name="Billede 3" descr="Hjem">
            <a:extLst>
              <a:ext uri="{FF2B5EF4-FFF2-40B4-BE49-F238E27FC236}">
                <a16:creationId xmlns:a16="http://schemas.microsoft.com/office/drawing/2014/main" id="{D47E5DBE-B693-68F0-ACF8-8409FAB2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" y="5898204"/>
            <a:ext cx="1667510" cy="699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12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319228-2BF4-1B66-AEAC-F6EAC88E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da-DK" sz="5400"/>
              <a:t>Hvad vil vi?</a:t>
            </a:r>
          </a:p>
        </p:txBody>
      </p:sp>
      <p:pic>
        <p:nvPicPr>
          <p:cNvPr id="5" name="Pladsholder til indhold 4" descr="Et billede, der indeholder tøj, udendørs, person, træ&#10;&#10;Indhold genereret af kunstig intelligens kan være forkert.">
            <a:extLst>
              <a:ext uri="{FF2B5EF4-FFF2-40B4-BE49-F238E27FC236}">
                <a16:creationId xmlns:a16="http://schemas.microsoft.com/office/drawing/2014/main" id="{5ADCE307-C0AB-BCE0-EB5F-6701E85F2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r="4365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AA9561-F0CC-D96D-612F-9A9DD83DC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2906061"/>
          </a:xfrm>
        </p:spPr>
        <p:txBody>
          <a:bodyPr>
            <a:normAutofit/>
          </a:bodyPr>
          <a:lstStyle/>
          <a:p>
            <a:r>
              <a:rPr lang="da-DK" sz="2200" noProof="0" dirty="0"/>
              <a:t>Lære naturen at kende gennem hyggelige aktiviteter</a:t>
            </a:r>
          </a:p>
          <a:p>
            <a:r>
              <a:rPr lang="da-DK" sz="2200" noProof="0" dirty="0"/>
              <a:t>Bål og bålmad</a:t>
            </a:r>
          </a:p>
          <a:p>
            <a:r>
              <a:rPr lang="da-DK" sz="2200" dirty="0"/>
              <a:t>Ud på tur – aldrig sur</a:t>
            </a:r>
          </a:p>
          <a:p>
            <a:r>
              <a:rPr lang="da-DK" sz="2200" dirty="0"/>
              <a:t>Lege og lære – prøve grænserne</a:t>
            </a:r>
          </a:p>
          <a:p>
            <a:r>
              <a:rPr lang="da-DK" sz="2200" noProof="0" dirty="0"/>
              <a:t>Snuse til spejderfærdigheder på vores egne præmisser</a:t>
            </a:r>
          </a:p>
          <a:p>
            <a:endParaRPr lang="da-DK" sz="2200" noProof="0" dirty="0"/>
          </a:p>
        </p:txBody>
      </p:sp>
      <p:pic>
        <p:nvPicPr>
          <p:cNvPr id="6" name="Billede 5" descr="Hjem">
            <a:extLst>
              <a:ext uri="{FF2B5EF4-FFF2-40B4-BE49-F238E27FC236}">
                <a16:creationId xmlns:a16="http://schemas.microsoft.com/office/drawing/2014/main" id="{9E94F513-49F4-E674-9135-9205ED977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337" y="5940639"/>
            <a:ext cx="1667510" cy="6991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89087E3D-6AC3-88F9-F12B-293E496B928A}"/>
              </a:ext>
            </a:extLst>
          </p:cNvPr>
          <p:cNvSpPr txBox="1"/>
          <p:nvPr/>
        </p:nvSpPr>
        <p:spPr>
          <a:xfrm>
            <a:off x="1278194" y="6194323"/>
            <a:ext cx="246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Foto: Frederik Clement</a:t>
            </a:r>
          </a:p>
        </p:txBody>
      </p:sp>
    </p:spTree>
    <p:extLst>
      <p:ext uri="{BB962C8B-B14F-4D97-AF65-F5344CB8AC3E}">
        <p14:creationId xmlns:p14="http://schemas.microsoft.com/office/powerpoint/2010/main" val="382818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B0E441-444E-568F-1566-5CDBF2A3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5400" dirty="0"/>
              <a:t>Spejder for de yngste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A790F3-35DA-BAC8-FB2B-585A08DAA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051814"/>
          </a:xfrm>
        </p:spPr>
        <p:txBody>
          <a:bodyPr>
            <a:normAutofit lnSpcReduction="10000"/>
          </a:bodyPr>
          <a:lstStyle/>
          <a:p>
            <a:r>
              <a:rPr lang="da-DK" sz="2200" noProof="0" dirty="0"/>
              <a:t>Opstart søndag d. 30. marts</a:t>
            </a:r>
          </a:p>
          <a:p>
            <a:r>
              <a:rPr lang="da-DK" sz="2200" noProof="0" dirty="0"/>
              <a:t>6 gange i foråret</a:t>
            </a:r>
          </a:p>
          <a:p>
            <a:r>
              <a:rPr lang="da-DK" sz="2200" noProof="0" dirty="0"/>
              <a:t>Søndag kl. 9.30-11.30 på udvalgte datoer</a:t>
            </a:r>
          </a:p>
          <a:p>
            <a:r>
              <a:rPr lang="da-DK" sz="2200" noProof="0" dirty="0"/>
              <a:t>Projekt – sammen med DDS</a:t>
            </a:r>
            <a:br>
              <a:rPr lang="da-DK" sz="2200" noProof="0" dirty="0"/>
            </a:br>
            <a:r>
              <a:rPr lang="da-DK" sz="2200" noProof="0" dirty="0"/>
              <a:t>Evaluering til sommer</a:t>
            </a:r>
          </a:p>
          <a:p>
            <a:r>
              <a:rPr lang="da-DK" sz="2200" noProof="0" dirty="0"/>
              <a:t>3-5 år med en forældre</a:t>
            </a:r>
          </a:p>
          <a:p>
            <a:r>
              <a:rPr lang="da-DK" sz="2200" dirty="0"/>
              <a:t>0.-1. klasse alene</a:t>
            </a:r>
            <a:endParaRPr lang="da-DK" sz="2200" noProof="0" dirty="0"/>
          </a:p>
        </p:txBody>
      </p:sp>
      <p:pic>
        <p:nvPicPr>
          <p:cNvPr id="5" name="Pladsholder til indhold 4" descr="Et billede, der indeholder person, tøj, udendørs, Ansigt&#10;&#10;Indhold genereret af kunstig intelligens kan være forkert.">
            <a:extLst>
              <a:ext uri="{FF2B5EF4-FFF2-40B4-BE49-F238E27FC236}">
                <a16:creationId xmlns:a16="http://schemas.microsoft.com/office/drawing/2014/main" id="{9C81BB7B-BBBA-84DB-F077-632208A64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8" r="598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Billede 5" descr="Hjem">
            <a:extLst>
              <a:ext uri="{FF2B5EF4-FFF2-40B4-BE49-F238E27FC236}">
                <a16:creationId xmlns:a16="http://schemas.microsoft.com/office/drawing/2014/main" id="{188D9535-31C9-8165-A1D8-F592B0057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4" y="5924713"/>
            <a:ext cx="1667510" cy="6991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2D086AF-39BA-670E-CE07-0A127DF89CF5}"/>
              </a:ext>
            </a:extLst>
          </p:cNvPr>
          <p:cNvSpPr txBox="1"/>
          <p:nvPr/>
        </p:nvSpPr>
        <p:spPr>
          <a:xfrm>
            <a:off x="9625781" y="6439182"/>
            <a:ext cx="246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Foto: Frederik Clement</a:t>
            </a:r>
          </a:p>
        </p:txBody>
      </p:sp>
    </p:spTree>
    <p:extLst>
      <p:ext uri="{BB962C8B-B14F-4D97-AF65-F5344CB8AC3E}">
        <p14:creationId xmlns:p14="http://schemas.microsoft.com/office/powerpoint/2010/main" val="44213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9F024-8F51-1C41-953A-0EBC2D51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8"/>
            <a:ext cx="5291663" cy="785604"/>
          </a:xfrm>
        </p:spPr>
        <p:txBody>
          <a:bodyPr anchor="b">
            <a:normAutofit fontScale="90000"/>
          </a:bodyPr>
          <a:lstStyle/>
          <a:p>
            <a:r>
              <a:rPr lang="da-DK" sz="4000" dirty="0"/>
              <a:t>Hvem, hvad, hvor og hvornår?</a:t>
            </a:r>
          </a:p>
        </p:txBody>
      </p:sp>
      <p:pic>
        <p:nvPicPr>
          <p:cNvPr id="6" name="Pladsholder til indhold 5" descr="Et billede, der indeholder tøj, person, udendørs, træ&#10;&#10;Indhold genereret af kunstig intelligens kan være forkert.">
            <a:extLst>
              <a:ext uri="{FF2B5EF4-FFF2-40B4-BE49-F238E27FC236}">
                <a16:creationId xmlns:a16="http://schemas.microsoft.com/office/drawing/2014/main" id="{E87DDECE-8AA3-0D4F-2927-17EC672BA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r="39793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7F2A5D-FC28-A091-274F-75FFF3CBD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2" y="1629874"/>
            <a:ext cx="5291663" cy="4388019"/>
          </a:xfrm>
        </p:spPr>
        <p:txBody>
          <a:bodyPr>
            <a:normAutofit lnSpcReduction="10000"/>
          </a:bodyPr>
          <a:lstStyle/>
          <a:p>
            <a:r>
              <a:rPr lang="da-DK" sz="1800" noProof="0" dirty="0"/>
              <a:t>Voksne: Pia og Kim med assistance fra de øvrige ledere og unge spejdere</a:t>
            </a:r>
          </a:p>
          <a:p>
            <a:r>
              <a:rPr lang="da-DK" sz="1800" noProof="0" dirty="0"/>
              <a:t>Plads til flere – hiv fat i Kim, hvis du har lyst. </a:t>
            </a:r>
            <a:r>
              <a:rPr lang="da-DK" sz="1800" noProof="0" dirty="0">
                <a:hlinkClick r:id="rId3"/>
              </a:rPr>
              <a:t>kim@loewe.nu</a:t>
            </a:r>
            <a:r>
              <a:rPr lang="da-DK" sz="1800" noProof="0" dirty="0"/>
              <a:t> </a:t>
            </a:r>
          </a:p>
          <a:p>
            <a:r>
              <a:rPr lang="da-DK" sz="1800" dirty="0"/>
              <a:t>Følg med på </a:t>
            </a:r>
            <a:r>
              <a:rPr lang="da-DK" sz="1800" dirty="0">
                <a:hlinkClick r:id="rId4"/>
              </a:rPr>
              <a:t>www.trørødspejderne.dk</a:t>
            </a:r>
            <a:r>
              <a:rPr lang="da-DK" sz="1800" dirty="0"/>
              <a:t> – datoerne kommer op i løbet af næste uge</a:t>
            </a:r>
          </a:p>
          <a:p>
            <a:r>
              <a:rPr lang="da-DK" sz="1800" dirty="0"/>
              <a:t>Kl. 9.30-11.30 i Piledammen, Nærum Gadekær 9A, Nærum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Søndag den 30. marts</a:t>
            </a:r>
            <a:b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Søndag den 13. april</a:t>
            </a:r>
            <a:b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Lørdag den 26. april – Gruppetur. kl. 13 og frem til efter aftensmad.</a:t>
            </a:r>
            <a:b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Søndag den 11. maj – Spejderdag</a:t>
            </a:r>
            <a:b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Søndag den 25. maj</a:t>
            </a:r>
            <a:b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Søndag den 15. juni</a:t>
            </a:r>
          </a:p>
        </p:txBody>
      </p:sp>
      <p:pic>
        <p:nvPicPr>
          <p:cNvPr id="4" name="Billede 3" descr="Hjem">
            <a:extLst>
              <a:ext uri="{FF2B5EF4-FFF2-40B4-BE49-F238E27FC236}">
                <a16:creationId xmlns:a16="http://schemas.microsoft.com/office/drawing/2014/main" id="{51F3DF88-6D98-7976-403C-184F25ED3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886" y="6017893"/>
            <a:ext cx="1667510" cy="699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64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261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Office-tema</vt:lpstr>
      <vt:lpstr>Trørødspejderne for de yngre og yngste børn</vt:lpstr>
      <vt:lpstr>Trørødspejdernes ambition</vt:lpstr>
      <vt:lpstr>Hvad vil vi?</vt:lpstr>
      <vt:lpstr>Spejder for de yngste</vt:lpstr>
      <vt:lpstr>Hvem, hvad, hvor og hvornår?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 Dabelstein Løwe</dc:creator>
  <cp:lastModifiedBy>Kim Dabelstein Løwe</cp:lastModifiedBy>
  <cp:revision>1</cp:revision>
  <dcterms:created xsi:type="dcterms:W3CDTF">2025-02-23T10:07:34Z</dcterms:created>
  <dcterms:modified xsi:type="dcterms:W3CDTF">2025-03-23T15:59:19Z</dcterms:modified>
</cp:coreProperties>
</file>